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DD6FFBAA-0859-4452-9A69-E7B80316E4FE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291ED9C6-8949-4713-A0B6-699144CB02C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22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013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BEC09-C2B8-4794-A711-A840CB369ED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E2D-50BE-46FF-8162-D0983978D602}" type="datetimeFigureOut">
              <a:rPr lang="sv-SE" smtClean="0"/>
              <a:pPr/>
              <a:t>2012-03-05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\\Srv01\Users\COMMUN\MISS CAMPING\CARRIERES_00_Vignats_01_23_04_2004[1].jpg"/>
          <p:cNvPicPr>
            <a:picLocks noChangeAspect="1" noChangeArrowheads="1"/>
          </p:cNvPicPr>
          <p:nvPr/>
        </p:nvPicPr>
        <p:blipFill>
          <a:blip r:embed="rId3" cstate="print">
            <a:lum bright="50000" contras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" name="Ellipse 158"/>
          <p:cNvSpPr/>
          <p:nvPr/>
        </p:nvSpPr>
        <p:spPr>
          <a:xfrm>
            <a:off x="3059832" y="2205038"/>
            <a:ext cx="2808312" cy="2447925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HOSCH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Triangle isocèle 174"/>
          <p:cNvSpPr/>
          <p:nvPr/>
        </p:nvSpPr>
        <p:spPr bwMode="auto">
          <a:xfrm rot="13212835">
            <a:off x="6373116" y="73560"/>
            <a:ext cx="640846" cy="1960586"/>
          </a:xfrm>
          <a:prstGeom prst="triangle">
            <a:avLst/>
          </a:prstGeom>
          <a:gradFill>
            <a:gsLst>
              <a:gs pos="50000">
                <a:schemeClr val="bg1"/>
              </a:gs>
              <a:gs pos="45000">
                <a:schemeClr val="bg1">
                  <a:alpha val="20000"/>
                </a:schemeClr>
              </a:gs>
              <a:gs pos="55000">
                <a:schemeClr val="bg1"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2214563" y="1143000"/>
            <a:ext cx="4643437" cy="4643438"/>
          </a:xfrm>
          <a:prstGeom prst="ellipse">
            <a:avLst/>
          </a:prstGeom>
          <a:noFill/>
          <a:ln w="15875">
            <a:solidFill>
              <a:schemeClr val="bg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5" name="ZoneTexte 154"/>
          <p:cNvSpPr txBox="1"/>
          <p:nvPr/>
        </p:nvSpPr>
        <p:spPr bwMode="auto">
          <a:xfrm rot="21352561">
            <a:off x="5813073" y="4200519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V-D2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0" y="724535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95" name="Picture 5" descr="\\LBMSRV\RedirectedFolders\mikael.risen\My Documents\Mina bilder\Mina bilder\Mina bilder\Hosch 1\Hosch produktbilder\B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64462"/>
            <a:ext cx="3168352" cy="2268088"/>
          </a:xfrm>
          <a:prstGeom prst="rect">
            <a:avLst/>
          </a:prstGeom>
          <a:noFill/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5" cstate="print"/>
          <a:srcRect t="11765" b="11765"/>
          <a:stretch>
            <a:fillRect/>
          </a:stretch>
        </p:blipFill>
        <p:spPr bwMode="auto">
          <a:xfrm rot="351321">
            <a:off x="244457" y="4485344"/>
            <a:ext cx="3844086" cy="146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6" cstate="print"/>
          <a:srcRect t="5972" b="10412"/>
          <a:stretch>
            <a:fillRect/>
          </a:stretch>
        </p:blipFill>
        <p:spPr bwMode="auto">
          <a:xfrm rot="20713603">
            <a:off x="4593992" y="4410306"/>
            <a:ext cx="4317468" cy="180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9" name="ZoneTexte 154"/>
          <p:cNvSpPr txBox="1"/>
          <p:nvPr/>
        </p:nvSpPr>
        <p:spPr bwMode="auto">
          <a:xfrm rot="433148">
            <a:off x="998730" y="3950042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VC 1 (2)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1" name="ZoneTexte 20"/>
          <p:cNvSpPr txBox="1"/>
          <p:nvPr/>
        </p:nvSpPr>
        <p:spPr bwMode="auto">
          <a:xfrm rot="20476235">
            <a:off x="2210986" y="1885240"/>
            <a:ext cx="1196976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Avstrykare B9</a:t>
            </a:r>
            <a:endParaRPr lang="fr-FR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2593"/>
            <a:ext cx="2362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</Words>
  <Application>Microsoft Office PowerPoint</Application>
  <PresentationFormat>Bildspel på skärmen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Your User Name</dc:creator>
  <cp:lastModifiedBy>Mikael Risèn</cp:lastModifiedBy>
  <cp:revision>41</cp:revision>
  <dcterms:created xsi:type="dcterms:W3CDTF">2011-08-29T11:31:05Z</dcterms:created>
  <dcterms:modified xsi:type="dcterms:W3CDTF">2012-03-05T09:35:49Z</dcterms:modified>
</cp:coreProperties>
</file>